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A6473E-87E6-4271-B1B4-AC5602C1C4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3A0A7-C799-4F17-846F-F937AFCBAC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input page for Modelling peptides. The user can probe the database for multiple disulphide-bonded systems of particular connectivity and get possible conformations for that segment with the option to provide partial or no sequence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D9382-069A-4326-B915-34F8435FA6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Snapshot of the input page for Modelling peptides. The user can probe the database for multiple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Snapshot of the input page for Modelling peptides. The user can probe the database for multiple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2024-07-26T23:51:44Z</dcterms:modified>
</cp:coreProperties>
</file>