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DD34C2-C8B0-4661-9E52-621A0C0C3A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A5840-F647-4FE9-AFBF-8CBC9DAEA0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variable search results for creatinine.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05D76-A6CE-40A8-9A15-AC0C336DB1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Snapshot of variable search results for creatinine.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105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Snapshot of variable search results for creatinine.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2024-05-19T19:49:08Z</dcterms:modified>
</cp:coreProperties>
</file>