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243FF-DD88-4681-BEE7-8D89616A70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4AFE8-ABD5-425A-8139-13EE7802F9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representation of AtFusionDB.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87AFD8-DF07-4182-9D73-727192F729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Overall representation of AtFusionDB.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939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Overall representation of AtFusionDB.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2024-05-20T05:14:21Z</dcterms:modified>
</cp:coreProperties>
</file>