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31898-ED80-45B7-8727-7603667C67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C06B2-4F7F-40F3-9A24-DAA49B5D0E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 the appropriate canned query, in this case ‘Find all modified proteins in a pathway’.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667EE-4AA5-485F-B266-9D2ECED7C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Select the appropriate canned query, in this case ‘Find all modified proteins in a pathway’.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4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Select the appropriate canned query, in this case ‘Find all modified proteins in a pathway’.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2024-04-27T14:18:39Z</dcterms:modified>
</cp:coreProperties>
</file>