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  <p:sldId id="289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tags" Target="tags/tag1.xml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B4679C6-9CD4-4CC0-A68F-C1D8F0459A86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7C91620-CC32-428B-AEDC-F40C6968C2ED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(A–G) Represents the total number of predicted IFN epitopes along with positive and negative IFNs for each protein of the seven MMVs, respectively.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FEACEC1-ECE0-4598-85DE-1AA7C9A26E23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Demonstrates the total identified number of classified immune epitopes for each specific protein; (A) represents the number of specified T-cell epitopes, (B) represents the number of B-cell epitopes and (C) represents the number of HTL epitopes predicted for each protein for the seven mammarena species, respectively.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FEACEC1-ECE0-4598-85DE-1AA7C9A26E23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(A–D) Demonstrates the total identified number of predicted immune epitopes for each specific protein; (A) represents the total number of T-cell epitopes, (B) represents the total number of B-cell epitopes, (C) represents the total number of HTL epitopes, while (D) represents the total number of IFN epitopes predicted for each protein for the seven mammarena species, respectively.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FEACEC1-ECE0-4598-85DE-1AA7C9A26E23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(A–G) Represents the antigenicity and allergenicity scores for whole-protein sequences in the individually studied mammerenaviruses.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FEACEC1-ECE0-4598-85DE-1AA7C9A26E23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(From 1 to 5) represents the general schematic workflow and different steps followed in the development of mammarenavirus database.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FEACEC1-ECE0-4598-85DE-1AA7C9A26E23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Represents the refined 3D structures of MEV designs for each protein of all the studied mammarenavirus species. x-axis includes names of the MMV species, while y-axis shows the vaccine-targeted proteins.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FEACEC1-ECE0-4598-85DE-1AA7C9A26E23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(A–G) Represents number of total SiRNA’s and classified IM/non-IM siRNAs identified for genomic segments L, S and whole genome of each mammarenavirus.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FEACEC1-ECE0-4598-85DE-1AA7C9A26E23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8.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(A–G) Represents the number of total miRNAs and orientation-based classified direct/indirect mature RNAs identified for L, S and whole-genome segments of each mammarenavirus.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FEACEC1-ECE0-4598-85DE-1AA7C9A26E23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9.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Represents the total number of sgRNAs identified for L, S and whole-genome segments respective to each of the seven mammarenavirus.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FEACEC1-ECE0-4598-85DE-1AA7C9A26E23}" type="slidenum">
              <a:rPr lang="en-US" altLang="en-US" sz="1200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database/baab06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database/baab06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database/baab06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database/baab06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database/baab06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database/baab06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database/baab06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93/database/baab06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hyperlink" Target="https://doi.org/10.1093/database/baab06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baab063,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https://doi.org/10.1093/database/baab063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(A–G) Represents the total number of predicted IFN epitopes along with positive and negative IFNs for each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44920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baab063,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https://doi.org/10.1093/database/baab063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Demonstrates the total identified number of classified immune epitopes for each specific protein; (A)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50359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baab063,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https://doi.org/10.1093/database/baab063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(A–D) Demonstrates the total identified number of predicted immune epitopes for each specific protein; (A)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06881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baab063,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https://doi.org/10.1093/database/baab063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(A–G) Represents the antigenicity and allergenicity scores for whole-protein sequences in the individually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26898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baab063,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https://doi.org/10.1093/database/baab063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(From 1 to 5) represents the general schematic workflow and different steps followed in the development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42226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baab063,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https://doi.org/10.1093/database/baab063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Represents the refined 3D structures of MEV designs for each protein of all the studied mammarenavirus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46605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baab063,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https://doi.org/10.1093/database/baab063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7. </a:t>
            </a:r>
            <a:r>
              <a:rPr lang="en-US" altLang="en-US" b="0"/>
              <a:t>(A–G) Represents number of total SiRNA’s and classified IM/non-IM siRNAs identified for genomic segments L, 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417853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baab063,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https://doi.org/10.1093/database/baab063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8. </a:t>
            </a:r>
            <a:r>
              <a:rPr lang="en-US" altLang="en-US" b="0"/>
              <a:t>(A–G) Represents the number of total miRNAs and orientation-based classified direct/indirect mature RNAs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409928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baab063,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https://doi.org/10.1093/database/baab063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9. </a:t>
            </a:r>
            <a:r>
              <a:rPr lang="en-US" altLang="en-US" b="0"/>
              <a:t>Represents the total number of sgRNAs identified for L, S and whole-genome segments respective to each of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97702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27</Paragraphs>
  <Slides>9</Slides>
  <Notes>9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10">
      <vt:lpstr>13_Office Theme</vt:lpstr>
      <vt:lpstr>Figure 5. (A–G) Represents the total number of predicted IFN epitopes along with positive and negative IFNs for each ...</vt:lpstr>
      <vt:lpstr>Figure 4. Demonstrates the total identified number of classified immune epitopes for each specific protein; (A) ...</vt:lpstr>
      <vt:lpstr>Figure 3. (A–D) Demonstrates the total identified number of predicted immune epitopes for each specific protein; (A) ...</vt:lpstr>
      <vt:lpstr>Figure 2. (A–G) Represents the antigenicity and allergenicity scores for whole-protein sequences in the individually ...</vt:lpstr>
      <vt:lpstr>Figure 1. (From 1 to 5) represents the general schematic workflow and different steps followed in the development of ...</vt:lpstr>
      <vt:lpstr>Figure 6. Represents the refined 3D structures of MEV designs for each protein of all the studied mammarenavirus ...</vt:lpstr>
      <vt:lpstr>Figure 7. (A–G) Represents number of total SiRNA’s and classified IM/non-IM siRNAs identified for genomic segments L, S ...</vt:lpstr>
      <vt:lpstr>Figure 8. (A–G) Represents the number of total miRNAs and orientation-based classified direct/indirect mature RNAs ...</vt:lpstr>
      <vt:lpstr>Figure 9. Represents the total number of sgRNAs identified for L, S and whole-genome segments respective to each of the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2024-05-19T13:57:21Z</dcterms:modified>
</cp:coreProperties>
</file>