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E379EA-099A-45BA-80A5-A2AC53AC17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88C883-2EA9-48DD-B642-0A5A063919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Partial minimum spanning tree of olfactory receptors near the hub sequence Q8VFK7. Nodes are colored based on their closeness centrality values, which are also labeled in parentheses. Edges are colored based on their betweenness centrality values. Thin edges in the graph represent zero-distance sequence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0D855-4C0E-4D5F-A7D0-A46215A923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Partial minimum spanning tree of olfactory receptors near the hub sequence Q8VFK7. Nodes are colored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68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Partial minimum spanning tree of olfactory receptors near the hub sequence Q8VFK7. Nodes are colored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2024-05-18T08:25:13Z</dcterms:modified>
</cp:coreProperties>
</file>