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7DA5A-B7F9-4127-864B-63382BC491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A0DD7-04C6-474F-A7DB-3E0686D55F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page for SNP genotype. (A) Users can search SNP genotype by dataset name, species, germplasm name, SNP name and/or genome location of the SNP. (B) The returned search results show dataset name, germplasm, marker name and genotype.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BE9145-418D-4D30-A67B-7B8B601F90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Search page for SNP genotype. (A) Users can search SNP genotype by dataset name, species, germplasm name, SNP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16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Search page for SNP genotype. (A) Users can search SNP genotype by dataset name, species, germplasm name, SNP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2024-05-19T02:44:02Z</dcterms:modified>
</cp:coreProperties>
</file>