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51ED1-2AD4-4352-AF63-73B8C164D9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509FFF-E8B0-4B3B-9918-083536AD35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UpSet plot detailing the overlap among drug hits across 12 independent published in  vitro drug screen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9A59F7-4D43-468E-A5E1-4A9C92CB59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UpSet plot detailing the overlap among drug hits across 12 independent published in  vitro drug screen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82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UpSet plot detailing the overlap among drug hits across 12 independent published in  vitro drug screen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2024-05-19T14:29:44Z</dcterms:modified>
</cp:coreProperties>
</file>