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92C678-D744-410F-B64F-67638EA2C1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3D668E-99CE-4041-A50E-F25BD0D1AC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Dependence of GDT-TS (vertical axis) on domain length (horizontal axis). Each point represents a random score for a domain. All NMR models for each domain are used, and random scores for them appear as vertical streaks giving an idea about random errors of random scores. The red curve is the best-fit of the function mentioned in the text. On the upper right, one example indicates the procedure generating random structures. Random structure 1: permuted and residue 1 is placed at position 6 of the original structure; random structure 2: reverse chain and random structure 3: reverse chain, permuted and residue 1 is placed at position 6 of the reverse chain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85940A-6DD4-44F8-8B70-98B7643B08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bap003, </a:t>
            </a:r>
            <a:r>
              <a:rPr lang="en-US" altLang="en-US" sz="1000">
                <a:solidFill>
                  <a:srgbClr val="333333"/>
                </a:solidFill>
                <a:hlinkClick r:id="rId3"/>
              </a:rPr>
              <a:t>https://doi.org/10.1093/database/bap003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Dependence of GDT-TS (vertical axis) on domain length (horizontal axis). Each point represents a random score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86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Dependence of GDT-TS (vertical axis) on domain length (horizontal axis). Each point represents a random score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2024-05-08T09:53:07Z</dcterms:modified>
</cp:coreProperties>
</file>