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D6A686-059C-4AF0-9117-7E72DB2428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0E44D-1A5E-4A82-B4D9-4344CE2758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Quantitative content of the database. A. Number of records (logarithmically transformed) for each family included in the database, arranged alphabetically. B. The taxon by trait matrix representing the completeness. The most complete traits include body length (64% of taxa), followed by cephalothorax length (23%) and cephalothorax width (19%). Dots represent logarithmically transformed number of records per taxon. Taxon includes one of the following: subspecies, species, genus or family.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698FD3-691B-4B92-9716-058ABE78B5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baab064, </a:t>
            </a:r>
            <a:r>
              <a:rPr lang="en-US" altLang="en-US" sz="1000">
                <a:solidFill>
                  <a:srgbClr val="333333"/>
                </a:solidFill>
                <a:hlinkClick r:id="rId3"/>
              </a:rPr>
              <a:t>https://doi.org/10.1093/database/baab064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Quantitative content of the database. A. Number of records (logarithmically transformed) for each family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962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Quantitative content of the database. A. Number of records (logarithmically transformed) for each family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2024-05-19T13:43:41Z</dcterms:modified>
</cp:coreProperties>
</file>