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2DDF6-0851-4410-9E9C-78D5270D54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6038A-B00D-4263-8B43-C64AB9131E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TMC-SNPdb 2.0 and characteristic features of the variants in the database; A) schematic workflow of the steps in the development of the database; the raw variants obtained from the analysis of 173 normal samples were subject to quality/recurrence filter, followed by the depletion of variants found in germline and somatic databases to obtain novel germline variants; B) distribution of coding and non-coding variants; C) distribution of different types of synonymous variants, non-synonymous variants and INDELs; D) proportion of types of non-coding variants, identified in the TMC-SNPdb 2.0. IGR and RNA (in panel D) correspond to the intergenic and non-coding RNA variants in the database,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A6D9C-8EDA-4C34-812B-7CEAE751C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Development of TMC-SNPdb 2.0 and characteristic features of the variants in the database; 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62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Development of TMC-SNPdb 2.0 and characteristic features of the variants in the database; A) schematic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2024-04-28T13:27:28Z</dcterms:modified>
</cp:coreProperties>
</file>