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8CEF7-677C-4F57-A6E9-00BC59A428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A00E5B-4024-42DA-971E-943BCD989F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STRING app in Cytoscape with tissue information. (A) The newly developed stringApp for Cytoscape allows users to get all the STRING functionality within Cytoscape and allows expression evidence from TISSUES to be visualized onto the network (in this example for liver). (B) The stringApp also shows the evidence score for each of the major tissues in the node attributes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5AAB5-872B-41F7-9796-CCB7470A3D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bay003, </a:t>
            </a:r>
            <a:r>
              <a:rPr lang="en-US" altLang="en-US" sz="1000">
                <a:solidFill>
                  <a:srgbClr val="333333"/>
                </a:solidFill>
                <a:hlinkClick r:id="rId3"/>
              </a:rPr>
              <a:t>https://doi.org/10.1093/database/bay003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STRING app in Cytoscape with tissue information. (A) The newly developed stringApp for Cytoscape allows users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99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STRING app in Cytoscape with tissue information. (A) The newly developed stringApp for Cytoscape allows users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2024-05-20T15:20:23Z</dcterms:modified>
</cp:coreProperties>
</file>