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EFDDF-9885-47DA-9435-1F9B6DBDE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3098B-F3A3-424E-A8FE-FC15025C62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association between periodontal disease and CRC.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7BB7C-D366-40BB-ACEE-8EE2C82104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Potential association between periodontal disease and CRC.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Potential association between periodontal disease and CRC.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2024-04-26T12:49:44Z</dcterms:modified>
</cp:coreProperties>
</file>