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1D97C6-5E8D-47BC-A7CD-9BA59A105C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A9BC00-F793-4F54-B715-7B71E199D3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Author response to direct e-mailing. Overall response to (a) weekly e-mailing (corresponding author e-mailed &lt;2 weeks after the entry for the published paper appeared in PubMed) and (b) single e-mailing to authors of untriaged papers carried out in December 2010 (in this case a PubMed entry for the published paper had existed for 2–13 months prior to e-mailing the corresponding author). The number of papers in each category is shown. (c) Speed of author response: number of days between author being sent e-mail and completing the author submission.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D9B5BB-A64D-4721-8373-E290E381D24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s02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bas024,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https://doi.org/10.1093/database/bas024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Author response to direct e-mailing. Overall response to (a) weekly e-mailing (corresponding author e-mailed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8357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Author response to direct e-mailing. Overall response to (a) weekly e-mailing (corresponding author e-mailed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2024-05-19T18:23:41Z</dcterms:modified>
</cp:coreProperties>
</file>