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320C3-8ED8-4AEB-B68F-763459C744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74D4E-7C0B-4ECA-9918-8517AD5D9F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interaction diagram for the performance of all the candidate models. The users can screen the candidate models by the scalers, classifiers, mean training score, mean test score and standard test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C1B4F-2429-444A-AF89-484898D6F8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baaa050, </a:t>
            </a:r>
            <a:r>
              <a:rPr lang="en-US" altLang="en-US" sz="1000">
                <a:solidFill>
                  <a:srgbClr val="333333"/>
                </a:solidFill>
                <a:hlinkClick r:id="rId3"/>
              </a:rPr>
              <a:t>https://doi.org/10.1093/database/baaa050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interaction diagram for the performance of all the candidate models. The users can screen the candidate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48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interaction diagram for the performance of all the candidate models. The users can screen the candidate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2024-05-19T12:57:18Z</dcterms:modified>
</cp:coreProperties>
</file>