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9B92C-C6DD-4CDD-B9AA-BB59074D4B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1C65FE-1CB0-4725-89DC-F6FA6BCC22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Webpage of the Germplasm module, including an interactive world map of germplasm collection sites and a searching bar for passport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461C8-470E-45E6-A84F-7B3B62F0DE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Webpage of the Germplasm module, including an interactive world map of germplasm collection sites and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33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Webpage of the Germplasm module, including an interactive world map of germplasm collection sites and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2024-05-20T09:28:42Z</dcterms:modified>
</cp:coreProperties>
</file>