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66B09-D452-46FD-A8DB-A5AC29AEAF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F4A31-621F-49CF-939A-BC5CF3FC9D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rat strain distribution among three RGD disease portals. The numbers in each area represent the strain count of that section. Strain names are available from the RGD disease portals (http://rgd.mcw.edu/wg/portals).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E6ED2-E6C4-4481-B605-7649C6FCF7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rat strain distribution among three RGD disease portals. The numbers in each area represent the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59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rat strain distribution among three RGD disease portals. The numbers in each area represent the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2024-05-11T19:17:44Z</dcterms:modified>
</cp:coreProperties>
</file>