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0F3441-6E9E-465A-B501-C3F6EBE701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E9C1F5-02E6-420E-BABC-C6AEB0CD990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Original assay design pattern (3).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0CA909-3B15-44B9-B7FB-CE96EC7CE4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Original assay design pattern (3).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857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Original assay design pattern (3).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2024-05-19T10:30:30Z</dcterms:modified>
</cp:coreProperties>
</file>