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41514-32A4-43DD-B02C-90097CB1A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3C075-F83F-4D44-9F03-4C8A3259D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Clustering of significantly mutated domains (SMDs) across different cancer types. The heatmap reveals the importance of cancer-specific SMDs in various cancers. The sidebars in the same color represent the domain instances belonging to the specific cancer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5F38E-BA17-4744-846E-22E9079251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Clustering of significantly mutated domains (SMDs) across different cancer types. The heatmap reveals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68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Clustering of significantly mutated domains (SMDs) across different cancer types. The heatmap reveals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2024-05-18T14:39:06Z</dcterms:modified>
</cp:coreProperties>
</file>