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AAD932-6E73-4521-A9A3-005111EDD8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5E08E2-A38E-49D5-A59B-124F4ACEBE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simplified cladogram of genome assemblies downloaded from NCBI database. The updated SinEx DB 2.0 has increased the number of genomes interrogated from 10 to 60 and has expanded the phylogenetic representation from only mammals to incorporate other eukaryotes including fungi, protists and terrestrial plants.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1F119D-6152-452F-AEE8-20AD6C9CD4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baab002, </a:t>
            </a:r>
            <a:r>
              <a:rPr lang="en-US" altLang="en-US" sz="1000">
                <a:solidFill>
                  <a:srgbClr val="333333"/>
                </a:solidFill>
                <a:hlinkClick r:id="rId3"/>
              </a:rPr>
              <a:t>https://doi.org/10.1093/database/baab002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simplified cladogram of genome assemblies downloaded from NCBI database. The updated SinEx DB 2.0 has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5652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simplified cladogram of genome assemblies downloaded from NCBI database. The updated SinEx DB 2.0 has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2024-05-19T17:55:37Z</dcterms:modified>
</cp:coreProperties>
</file>