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502DA1-C8AE-415E-AE79-0919D07954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350D88-734B-48F0-85BD-5E8BD3B9B0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different steps to obtain resurrected proteins. The first step involves sequence similarity searches of a given protein to obtain a set of homologous sequences, involving the ancestral nodes to be studied. For example, one could be interested in studying biochemical properties of the studied protein in the last common ancestor for all vertebrates. Using these sequences, it is possible to estimate a phylogenetic tree to define the ancestral node to be reconstructed. In the second step, ancestral sequence reconstruction techniques are applied to estimate most probable sequences in the studied node. The third step involves the ancestral sequence synthesis. This sequence is then inserted into a vector, cloned, expressed and purified (fourth step). The fifth and final step involves a series of biochemical and biophysical characterization.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38A6A1-F4B4-43D0-9DF9-3EA48BA1F5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baaa031, </a:t>
            </a:r>
            <a:r>
              <a:rPr lang="en-US" altLang="en-US" sz="1000">
                <a:solidFill>
                  <a:srgbClr val="333333"/>
                </a:solidFill>
                <a:hlinkClick r:id="rId3"/>
              </a:rPr>
              <a:t>https://doi.org/10.1093/database/baaa031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different steps to obtain resurrected proteins. The first step involves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590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the different steps to obtain resurrected proteins. The first step involves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2024-05-19T13:43:33Z</dcterms:modified>
</cp:coreProperties>
</file>