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996C8-6E18-4FBA-AB3B-B45C70C9CB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CC6710-2FC3-4AD2-B71E-087174EAF8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Screenshot of TparvaDB interface providing access to several online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8AB4C-094F-481A-B1FD-886DEFD713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representative example of the GBrowse interface. Tracks display information on annotated genes, predicted signal peptides, mapped ESTs, %GC content and MPSS signatures in a region of Chromosome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8AB4C-094F-481A-B1FD-886DEFD713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Artemis annotation tool allowing direct access to T. parva genome data in the TparvaDB database for online annotation. Background image depicts Artemis interface and foreground image depict Gene Builder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8AB4C-094F-481A-B1FD-886DEFD7130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bar015, </a:t>
            </a:r>
            <a:r>
              <a:rPr lang="en-US" altLang="en-US" sz="1000">
                <a:solidFill>
                  <a:srgbClr val="333333"/>
                </a:solidFill>
                <a:hlinkClick r:id="rId3"/>
              </a:rPr>
              <a:t>https://doi.org/10.1093/database/bar015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 of TparvaDB interface providing access to several online tools.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3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bar015, </a:t>
            </a:r>
            <a:r>
              <a:rPr lang="en-US" altLang="en-US" sz="1000">
                <a:solidFill>
                  <a:srgbClr val="333333"/>
                </a:solidFill>
                <a:hlinkClick r:id="rId3"/>
              </a:rPr>
              <a:t>https://doi.org/10.1093/database/bar015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representative example of the GBrowse interface. Tracks display information on annotated genes, predicted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053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bar015, </a:t>
            </a:r>
            <a:r>
              <a:rPr lang="en-US" altLang="en-US" sz="1000">
                <a:solidFill>
                  <a:srgbClr val="333333"/>
                </a:solidFill>
                <a:hlinkClick r:id="rId3"/>
              </a:rPr>
              <a:t>https://doi.org/10.1093/database/bar015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Artemis annotation tool allowing direct access to T. parva genome data in the TparvaDB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175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Screenshot of TparvaDB interface providing access to several online tools.
</vt:lpstr>
      <vt:lpstr>Figure 2. A representative example of the GBrowse interface. Tracks display information on annotated genes, predicted ...</vt:lpstr>
      <vt:lpstr>Figure 3. Screenshot of Artemis annotation tool allowing direct access to T. parva genome data in the TparvaDB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2024-05-04T09:00:09Z</dcterms:modified>
</cp:coreProperties>
</file>