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A757DD-955E-4769-A5FD-C4638A7AD32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B025FF-7250-463A-BB0F-4E58C4C89F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HPIs in HPIDB 2.0 based on the source database (A), host and pathogen (B) and distribution of the species (C).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9EC50A-366B-4234-9746-ACE275CC33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Distribution of HPIs in HPIDB 2.0 based on the source database (A), host and pathogen (B) and distribution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00300" y="1371600"/>
            <a:ext cx="433846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Distribution of HPIs in HPIDB 2.0 based on the source database (A), host and pathogen (B) and distribution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2024-05-20T20:51:23Z</dcterms:modified>
</cp:coreProperties>
</file>