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4AAEA-A80A-4124-ADF9-9F2BD181FF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0C4E3-27FE-4E5C-A690-B73CDA3485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networks of selected PPI interactions for the Disease and Process set (top row), Process and Protein set (middle row), and Multiple Protein set (bottom row), where each edge color represents a value of escore (left), dscore (middle) or tscore (right). Each PPI edge is colored by the indicated score type, from the minimum (0) to the maximum score (1000). A red edge indicates a non-PPI.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85F337-3888-4574-8A42-71E88CCC3E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networks of selected PPI interactions for the Disease and Process set (top row), Process and Protein 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74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networks of selected PPI interactions for the Disease and Process set (top row), Process and Protein 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2024-05-19T19:48:45Z</dcterms:modified>
</cp:coreProperties>
</file>