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615C98-BC95-45B8-B593-B859E48BDA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5DBC82-ED73-48D4-B463-ADF486ADDD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length distribution of the different kinds of peptides in Strapep.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59AF14-B21F-4D6F-873F-E43AF25740E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length distribution of the different kinds of peptides in Strapep.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1330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length distribution of the different kinds of peptides in Strapep.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2024-05-18T20:14:06Z</dcterms:modified>
</cp:coreProperties>
</file>