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3BF37-D86D-4C72-8F99-7AC7CAA3B1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CD3B6-FF32-481D-908F-A8CE903C76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identified by the two taxonomic assignment algorithms adopted in this study, i.e. the machine learning-based algorithm fit-classifier sklearn (SK L) and the BLAST+ (BL+) algorithm, using each database: (a) MIDORI database, (b) COins database and (c) ResBO database. Numbers of common identifications between the two algorithms are also expressed in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C82FF-BF1A-4A74-943B-89772B564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Number of ASVs identified by the two taxonomic assignment algorithms adopted in this study, i.e. the machine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87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Number of ASVs identified by the two taxonomic assignment algorithms adopted in this study, i.e. the machine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2024-05-06T13:07:12Z</dcterms:modified>
</cp:coreProperties>
</file>