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89C1EC2-DAAE-4F70-BB41-7F4E6D4C7BC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F17638-2944-4838-B316-C7A09791677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‘Browse’ results are presented in an isolate-centric view. Columns contain either annotations or sequence length. Switching between the nucleotide and protein views is done with the top right switch. Complete CDS or proteins can be highlighted in bold. Checkboxes are used to select isolates for further analysis, export or assignment to a reference set. Analysis buttons are from left to right: MUSCLE MSA, BLAST, SSMs and isolate geolocation. Isolate annotations are exported in a Microsoft Excel file and viral nucleotide or protein sequences are exported in a FASTA file.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2010. Published by Oxford University Press.This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A854726-5877-4120-BA13-587E606449E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baq004, </a:t>
            </a:r>
            <a:r>
              <a:rPr lang="en-US" altLang="en-US" sz="1000">
                <a:solidFill>
                  <a:srgbClr val="333333"/>
                </a:solidFill>
                <a:hlinkClick r:id="rId3"/>
              </a:rPr>
              <a:t>https://doi.org/10.1093/database/baq004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‘Browse’ results are presented in an isolate-centric view. Columns contain either annotations or sequence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419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‘Browse’ results are presented in an isolate-centric view. Columns contain either annotations or sequence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2024-05-17T06:38:15Z</dcterms:modified>
</cp:coreProperties>
</file>