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04D4C-B0B1-4569-9CA8-578AF70169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C7B57-5B6C-4B58-A0FE-1FD5DD6B68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species identified using each database MIDORI, COins and ResBO. (a) Number of species identified adopting the BLAST+ algorithm (BL+). (b) Number of species identified adopting fit-classifier sklearn algorithm (SK L). All values are also reported as percentages.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3CA27F-F30D-437D-BC0E-AF885EAE21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Number of species identified using each database MIDORI, COins and ResBO. (a) Number of species identified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1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Number of species identified using each database MIDORI, COins and ResBO. (a) Number of species identified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2024-05-06T13:50:38Z</dcterms:modified>
</cp:coreProperties>
</file>