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5CF9D-67CC-438E-B769-4508FA2F7A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86C2F3-5D94-47F6-96E1-BFD0E13D1A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DDF query and annotation tool. This tool allows any user to browse a set of resources that have been annotated using the DDF categories. Searches for resources by DDF category and level are also possible. In addition, resource maintainers can log-in and edit their existing annotations or annotate a new resource using a simple web form. This tool is freely available and easy to install for other communities that wish to create their own registry of resources.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170686-7742-424B-8FCD-127B9427D4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DDF query and annotation tool. This tool allows any user to browse a set of resources that have been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407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DDF query and annotation tool. This tool allows any user to browse a set of resources that have been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2024-05-15T23:52:48Z</dcterms:modified>
</cp:coreProperties>
</file>