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D0305B-CA6F-46D3-99F4-A277C76B84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6C7C8-8507-40C2-9A3A-DDF86D8450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effects of domains on subcellular proteins localization. (A) The localization of proteins with transmembrane domain in the hierarchical structure. Enriched locations (P &lt; 0.05) are indicated. (B). Enrichment analysis for Pfam domains in our neighborhoods. The cutoff for fold enrichment was two (*adjusted P-value* &lt; 0.05). (C). Protein domains significantly enriched in PSL-LCCL. (D) The number of protein domains that are significantly enriched in neighborhoods. (E) The domain of the retromer complex.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564208-8BEE-4A77-852A-8DF2D7D737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effects of domains on subcellular proteins localization. (A) The localization of proteins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464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effects of domains on subcellular proteins localization. (A) The localization of proteins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2024-05-18T08:05:05Z</dcterms:modified>
</cp:coreProperties>
</file>