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E5EF4-99F5-431B-9F32-D9086BD1B4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175C1-533B-4CB5-BC11-2BCABA8559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6CCF2-E74D-493F-AC75-BFAFAE03CC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2024-06-02T17:41:33Z</dcterms:modified>
</cp:coreProperties>
</file>