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A894DC-1A44-45DD-A332-735AE17E48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884F0-EAE3-418B-B0A3-6840646520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Entity-relationship diagram of LMPID. Asterisk (*) marked attributes present only in LMPID, whereas caret (^) marked attributes were substantially enriched as compared with ELM.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42EF1-6B81-4EE6-9FDE-494206533D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Snapshots of search and browse option of LMPID. ( a ) Search’ page of LMPID showing ‘WxP’ used as a keyword to be searched in the ‘Regular Expression’ field. ( b ) ‘Browse’ page of LMPID.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42EF1-6B81-4EE6-9FDE-494206533D3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Output results of LMPID. ( a ) The main search result against the query ‘WxP’. ( b ) Page showing the details of the interacting bait and prey proteins by clicking on the hyperlink ‘Interaction ID’.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E42EF1-6B81-4EE6-9FDE-494206533D3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v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v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Entity-relationship diagram of LMPID. Asterisk (*) marked attributes present only in LMPID, whereas caret (^)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9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Snapshots of search and browse option of LMPID. ( a ) Search’ page of LMPID showing ‘WxP’ used as a keyword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42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Output results of LMPID. ( a ) The main search result against the query ‘WxP’. ( b ) Page showing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168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Entity-relationship diagram of LMPID. Asterisk (*) marked attributes present only in LMPID, whereas caret (^) ...</vt:lpstr>
      <vt:lpstr>Figure 2. Snapshots of search and browse option of LMPID. ( a ) Search’ page of LMPID showing ‘WxP’ used as a keyword ...</vt:lpstr>
      <vt:lpstr>Figure 3. Output results of LMPID. ( a ) The main search result against the query ‘WxP’. ( b ) Page showing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2024-05-19T17:14:04Z</dcterms:modified>
</cp:coreProperties>
</file>