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EA3051-A89A-46A4-A99D-8D5E292C46C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9606EA-79C0-46FC-8343-AB6B7216F0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relationship between MP-BioPath sensitivity (true positive rate, TPR) and false positive rate (FPR) at different cutoffs.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830DB01-D9D4-46E8-9D57-E9787037590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The relationship between MP-BioPath sensitivity (true positive rate, TPR) and false positive rate (FPR) at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157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The relationship between MP-BioPath sensitivity (true positive rate, TPR) and false positive rate (FPR) at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2024-05-03T00:49:23Z</dcterms:modified>
</cp:coreProperties>
</file>