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A6C7E9-C44A-4474-9E0A-DF6D411A9D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9AC813-E20B-46E3-87A9-DE9DFE57B7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Performance of the ensemble of all submissions using the strict normalization measures as a function of the proportion of submissions containing the mention.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89025D-65F0-4036-AE87-80493F470D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Performance of the ensemble of all submissions using the strict normalization measures as a function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Performance of the ensemble of all submissions using the strict normalization measures as a function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2024-05-05T04:51:57Z</dcterms:modified>
</cp:coreProperties>
</file>