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F6BF87-7ECD-4BF2-BE9A-B482A2D53E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B98710-583B-4EC7-9FB4-7B2A3B557D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workflow of SC2sepsis.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A2B069-BFBD-4A73-B8B1-B49BD20985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Overview of the workflow of SC2sepsis.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03400" y="1371600"/>
            <a:ext cx="552607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Overview of the workflow of SC2sepsis.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2024-05-02T23:00:36Z</dcterms:modified>
</cp:coreProperties>
</file>