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104B37-57E0-420F-820C-906A57E519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ECFDA-4EC3-4E05-BC1A-6F03A242B2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BioC Format for BioCreative V BioC track. (A) BioC format to share annotations for named entity recognition tasks: gene/protein and organism mentions and normalization. OrganismID and GeneID are NCBI Taxonomy ID and Entrez Gene ID, respectively. (B) BioC format to share annotations for the molecular interaction tasks: protein–protein interaction mention and evidence (PPImention, PPIevidence) and genetic interaction mention and evidence (GImention, GIevidence).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9428A3-92E6-4C60-A705-92F2E012BF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BioC Format for BioCreative V BioC track. (A) BioC format to share annotations for named entity recognition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345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BioC Format for BioCreative V BioC track. (A) BioC format to share annotations for named entity recognition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2024-05-16T17:00:47Z</dcterms:modified>
</cp:coreProperties>
</file>