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8674A-F841-4D81-BE0D-E32E851824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7263A-E437-4B01-BE22-192080C1E3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CAFETERIA annotation 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8A392-611F-4A04-BD85-5710E7554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CAFETERIA annotation 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87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CAFETERIA annotation flowchart.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2024-05-06T12:18:32Z</dcterms:modified>
</cp:coreProperties>
</file>