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84E18D-EE5D-4382-A45B-A672C49E15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DFFCD9-305D-4064-B6EC-14C9DA960C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Overall method for hERGAPDbase data collection. (A) Two types of papers related to the hERG assay and the APD assay found in PubMed. (B) hERG assay data and APD assay data were extracted manually from scientific papers. The structural data of the chemical compounds (SDF; SMILES; and JPEG files) were obtained from PubChem.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EA269D-C158-4B6F-A340-C6B5094A84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bar017, </a:t>
            </a:r>
            <a:r>
              <a:rPr lang="en-US" altLang="en-US" sz="1000">
                <a:solidFill>
                  <a:srgbClr val="333333"/>
                </a:solidFill>
                <a:hlinkClick r:id="rId3"/>
              </a:rPr>
              <a:t>https://doi.org/10.1093/database/bar017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Overall method for hERGAPDbase data collection. (A) Two types of papers related to the hERG assay and the APD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893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Overall method for hERGAPDbase data collection. (A) Two types of papers related to the hERG assay and the APD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2024-05-19T16:02:54Z</dcterms:modified>
</cp:coreProperties>
</file>