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13E67-E112-4D97-9447-7501F8F140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ACC28-08D1-4167-B1A2-B629E16ECC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BioDBCore discussion page on the ISB web site (http://biocurator.org/biodbcore.shtml).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AE87C2-17A8-4324-8513-FC2EA37801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screenshot of the BioDBCore discussion page on the ISB web site (http://biocurator.org/biodbcore.shtml).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49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screenshot of the BioDBCore discussion page on the ISB web site (http://biocurator.org/biodbcore.shtml).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2024-05-02T13:16:58Z</dcterms:modified>
</cp:coreProperties>
</file>