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72D257-307F-43E7-B945-02403BD30E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0533A6-B8EB-4856-B073-8E072DA4FB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overview of the user interface of CircFunBase. (A) The search page of CircFunBase. (B) Hsa_circ_0001946 as an example of input and the search result. (C) Detailed information of hsa_circ_0001946. (D) The expression pattern of hsa_circ_0001946. (E) Visualization of the circRNA genome location. (F) CircRNA-associated interactions and GO annotations of parent genes. (G) Visualization of circRNA-associated interactions.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21AF15-27CC-47D7-AE1B-D84E62662C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An overview of the user interface of CircFunBase. (A) The search page of CircFunBase. (B) Hsa_circ_0001946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9200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An overview of the user interface of CircFunBase. (A) The search page of CircFunBase. (B) Hsa_circ_0001946 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2024-05-18T05:12:11Z</dcterms:modified>
</cp:coreProperties>
</file>