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B60ED-58E8-4653-AB5E-BC78A0C9B4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EA1F3C-370F-47BD-845A-5517110CB8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Screenshot of the graphical queries done to extract from the database those fragments observed to contact the amino acids lining the first (top panel) and the second (bottom panel) subpocket of MELK with, on the right side, a preview of the results of the queries.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FF942D-BE1D-4BEE-BECC-75964FE3DA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Screenshot of the graphical queries done to extract from the database those fragments observed to contact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58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Screenshot of the graphical queries done to extract from the database those fragments observed to contact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2024-05-13T22:24:59Z</dcterms:modified>
</cp:coreProperties>
</file>