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DE2892-0D50-4B58-AE8C-5692103EEF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6B799-E54B-468A-AECB-2457ABAB59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 genome-wide variations query interface. (A) Variation information regarding genome region (e.g. D12:49 483 522–49 504 248) among different cotton samples. (B) Detailed introduction of the mutation site (e.g. v-gh-D12-49 489 762), including location information, related genes, function prediction and flank sequence. (C) Variations query based on gene locus (e.g. GH_D12G1827); this interface will return all the mutation sites related to the gene, including upstream, downstream, UTR, exon, etc. (D) Multi-type primer design interface; users can obtain SSR primers and InDel primers based on locus.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8B3187-DABA-408F-8FDE-E3C13451EC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Whole genome-wide variations query interface. (A) Variation information regarding genome region (e.g.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95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Whole genome-wide variations query interface. (A) Variation information regarding genome region (e.g.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2024-05-18T05:41:00Z</dcterms:modified>
</cp:coreProperties>
</file>