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31A47A-974E-450E-AA3F-FFCAC905C8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07CAC8-DF02-4D23-BC78-B30FBCBCAB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Annotation of Citrus sinensis CitrusKB transcriptome. EggNOG (A) and representative GO terms (B). Functionally annotated orthologous groups are represented in the Y axis of eggNOG annotation. For each annotated group, we have the identification of the functional category of the group (J, A, K, L, B, D, Y, V, T, M, N, Z, W, U, O, C, G, E, F, H, I, P, Q, R, S) followed by its description. The Y axis of GO annotations is presented in log (10) scale. Both, eggNOG and GO terms are fully searchable trough the Gene expression tables.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A736F5-43DC-4B57-9478-E136ABF9AAF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Citrus genotypes resistance and susceptibility scale to citrus canker A. ‘More resistant’ indicates that a citrus genotype is more resistant to citrus canker disease, as well as ‘More susceptible’ indicates that a citrus genotype is less resistant to citrus canker 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A736F5-43DC-4B57-9478-E136ABF9AAF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Differentially expressed genes (DEGs) present in the eight citrus genotypes considering the three analysed time stages (24, 48 and 72 h) post  X. citri  inoculation. (A) Upper panel, Venn diagram with the Up-regulated transcripts; Lower panel, total number of DEGs for each analysed genotype group. (B) Upper panel, venn diagram with the Down-regulated transcripts; Lower panel, total number of DEGs for each analysed genotype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A736F5-43DC-4B57-9478-E136ABF9AAF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8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8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baaa081, </a:t>
            </a:r>
            <a:r>
              <a:rPr lang="en-US" altLang="en-US" sz="1000">
                <a:solidFill>
                  <a:srgbClr val="333333"/>
                </a:solidFill>
                <a:hlinkClick r:id="rId3"/>
              </a:rPr>
              <a:t>https://doi.org/10.1093/database/baaa081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Annotation of Citrus sinensis CitrusKB transcriptome. EggNOG (A) and representative GO terms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30042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baaa081, </a:t>
            </a:r>
            <a:r>
              <a:rPr lang="en-US" altLang="en-US" sz="1000">
                <a:solidFill>
                  <a:srgbClr val="333333"/>
                </a:solidFill>
                <a:hlinkClick r:id="rId3"/>
              </a:rPr>
              <a:t>https://doi.org/10.1093/database/baaa081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Citrus genotypes resistance and susceptibility scale to citrus canker A. ‘More resistant’ indicates that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046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baaa081, </a:t>
            </a:r>
            <a:r>
              <a:rPr lang="en-US" altLang="en-US" sz="1000">
                <a:solidFill>
                  <a:srgbClr val="333333"/>
                </a:solidFill>
                <a:hlinkClick r:id="rId3"/>
              </a:rPr>
              <a:t>https://doi.org/10.1093/database/baaa081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Differentially expressed genes (DEGs) present in the eight citrus genotypes considering the three analysed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29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2. Annotation of Citrus sinensis CitrusKB transcriptome. EggNOG (A) and representative GO terms (B). ...</vt:lpstr>
      <vt:lpstr>Figure 1. Citrus genotypes resistance and susceptibility scale to citrus canker A. ‘More resistant’ indicates that a ...</vt:lpstr>
      <vt:lpstr>Figure 4. Differentially expressed genes (DEGs) present in the eight citrus genotypes considering the three analysed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2024-05-19T13:58:15Z</dcterms:modified>
</cp:coreProperties>
</file>