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772EDEB-5C83-4911-81AB-69ADE9F3F9A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0F3AE09-C3B2-47B4-8524-5F30D1DF29A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Schematic diagram of the terpenome research platform.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2B93932-E1D6-4D6C-BC70-975051CC326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2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baad020,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https://doi.org/10.1093/database/baad020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Schematic diagram of the terpenome research platform.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4. Schematic diagram of the terpenome research platform.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2024-07-27T02:57:52Z</dcterms:modified>
</cp:coreProperties>
</file>