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7B29E-F10B-40DF-95C3-08A8E3336F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F4A8F-29CA-478A-98D9-F350C5EA9B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Entities which participate in the selected interaction are highlighted in the document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145F4-14E6-4F9C-970F-6EEB961535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Entities which participate in the selected interaction are highlighted in the document panel.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940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Entities which participate in the selected interaction are highlighted in the document panel.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2024-05-19T14:30:30Z</dcterms:modified>
</cp:coreProperties>
</file>