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75B23-F5FB-40BE-B2AC-E5F91BE9B6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39CC9-C31F-47B2-86FA-54BE13F74D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simple NCBI sequence retrieval tool. This minimal tool interface (A: Galaxy tool description and B: Galaxy generated user interface) consists of a single textbox that allows the user to manually enter an accession number and a select list that allows the user to specify the target sequence database to search. When a user executes this tool, a simple script (C) is run by Galaxy which fetches the FASTA sequence data (D) for the user provided accession number. Color-matched boxes have been added to indicate the interrelatedness of various elements of the panels.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FF1F81-1BA3-4DA6-9CB9-A8713412F3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simple NCBI sequence retrieval tool. This minimal tool interface (A: Galaxy tool description and B: Galaxy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986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simple NCBI sequence retrieval tool. This minimal tool interface (A: Galaxy tool description and B: Galaxy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2024-05-03T11:14:23Z</dcterms:modified>
</cp:coreProperties>
</file>