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D4FA7-43E5-478A-BBC8-E69537D35C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870D1-B6D3-4E21-B126-6D503E39F8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bona fide domain swapping structure: bovine seminal ribonuclease (PDB ID: 11BG) in 3D domain swap conformation with highlighted hinge and swapped regions. Individual chains are colored in cyan and green. Hinge regions are colored in red and swapped region is colored in coffee brown.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25C62-44E7-4A58-8688-154768D23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bar042, </a:t>
            </a:r>
            <a:r>
              <a:rPr lang="en-US" altLang="en-US" sz="1000">
                <a:solidFill>
                  <a:srgbClr val="333333"/>
                </a:solidFill>
                <a:hlinkClick r:id="rId3"/>
              </a:rPr>
              <a:t>https://doi.org/10.1093/database/bar042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bona fide domain swapping structure: bovine seminal ribonuclease (PDB ID: 11BG) in 3D domain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15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a bona fide domain swapping structure: bovine seminal ribonuclease (PDB ID: 11BG) in 3D domain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2024-05-17T07:47:06Z</dcterms:modified>
</cp:coreProperties>
</file>