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DC81B8-D624-4C57-86D4-A635C9D510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1FF716-FEE8-4D99-99CF-033975E4D0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Post-submission processing reports. Example SUB586032 shows a (test) submission with errors with an error summary (SUB586032-Report.html) as well as a detailed VADR alert report (SUB586032-detailed-error-report.tsv). The error reports list the sequence_IDs with errors, instruction on how to correct the submission via the fix button or by contacting NLM/NCBI staff with more information. Example SUB586031 displays a successfully processed (test) submission with downloadable files containing GenBank Accessions, tab-delimited accession report with original sequence_IDs mapped to GenBank Accession numbers (AccessionReport.tsv), a copy of the fully processed annotated records (flatfile.txt) and a copy of the email sent upon successful processing (email.txt).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75E138-A7A6-4CF8-B5C5-419527F214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baac006, </a:t>
            </a:r>
            <a:r>
              <a:rPr lang="en-US" altLang="en-US" sz="1000">
                <a:solidFill>
                  <a:srgbClr val="333333"/>
                </a:solidFill>
                <a:hlinkClick r:id="rId3"/>
              </a:rPr>
              <a:t>https://doi.org/10.1093/database/baac006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Post-submission processing reports. Example SUB586032 shows a (test) submission with errors with an error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200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Post-submission processing reports. Example SUB586032 shows a (test) submission with errors with an error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2024-04-29T16:35:30Z</dcterms:modified>
</cp:coreProperties>
</file>