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3085C3-60C8-4F38-B24B-BC7BA15BD5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15C1D3-F9C2-471F-B6CB-AD53C9344C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overall framework of LCEL.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9FC692-36AA-4660-8FEE-D246A40D61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overall framework of LCEL.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54300" y="1371600"/>
            <a:ext cx="38358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overall framework of LCEL.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2024-05-18T19:47:10Z</dcterms:modified>
</cp:coreProperties>
</file>