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A888B-8195-4D13-B613-9BDE3E9699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EF8B53-E095-43C8-8219-A62A4E4489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iterative weighted Elasticsearch keyword querying process on the question “Is alemtuzumab effective for remission induction in patients diagnosed with T-cell prolymphocytic leukemia?”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97E00-7A42-4467-96D0-4A59985805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Illustration of iterative weighted Elasticsearch keyword querying process on the question “Is alemtuzumab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75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Illustration of iterative weighted Elasticsearch keyword querying process on the question “Is alemtuzumab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2024-05-19T13:18:12Z</dcterms:modified>
</cp:coreProperties>
</file>